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5" r:id="rId7"/>
    <p:sldId id="263" r:id="rId8"/>
    <p:sldId id="297" r:id="rId9"/>
    <p:sldId id="273" r:id="rId10"/>
    <p:sldId id="264" r:id="rId11"/>
    <p:sldId id="262" r:id="rId12"/>
    <p:sldId id="299" r:id="rId13"/>
    <p:sldId id="296" r:id="rId14"/>
    <p:sldId id="300" r:id="rId15"/>
    <p:sldId id="270" r:id="rId16"/>
    <p:sldId id="301" r:id="rId17"/>
    <p:sldId id="275" r:id="rId18"/>
  </p:sldIdLst>
  <p:sldSz cx="9144000" cy="5143500" type="screen16x9"/>
  <p:notesSz cx="6858000" cy="9144000"/>
  <p:embeddedFontLst>
    <p:embeddedFont>
      <p:font typeface="Inter" panose="02000503000000020004" pitchFamily="2" charset="0"/>
      <p:regular r:id="rId20"/>
      <p:bold r:id="rId21"/>
      <p:italic r:id="rId22"/>
      <p:boldItalic r:id="rId23"/>
    </p:embeddedFont>
    <p:embeddedFont>
      <p:font typeface="Inter Medium" panose="02000503000000020004" pitchFamily="2" charset="0"/>
      <p:regular r:id="rId24"/>
      <p:italic r:id="rId25"/>
    </p:embeddedFont>
    <p:embeddedFont>
      <p:font typeface="Inter SemiBold" panose="02000503000000020004" pitchFamily="2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  <p:embeddedFont>
      <p:font typeface="Rubik Light" panose="020B0604020202020204" charset="-79"/>
      <p:regular r:id="rId34"/>
      <p:bold r:id="rId35"/>
      <p:italic r:id="rId36"/>
      <p:boldItalic r:id="rId37"/>
    </p:embeddedFont>
    <p:embeddedFont>
      <p:font typeface="Rubik Medium" panose="020B0604020202020204" charset="-79"/>
      <p:regular r:id="rId38"/>
      <p:bold r:id="rId39"/>
      <p:italic r:id="rId40"/>
      <p:boldItalic r:id="rId41"/>
    </p:embeddedFont>
    <p:embeddedFont>
      <p:font typeface="Rubik SemiBold" panose="020B0604020202020204" charset="-79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3" name="Google Shape;583;p38">
            <a:extLst>
              <a:ext uri="{FF2B5EF4-FFF2-40B4-BE49-F238E27FC236}">
                <a16:creationId xmlns:a16="http://schemas.microsoft.com/office/drawing/2014/main" id="{4DF8E47E-BF63-5C39-DBE5-17D57272D356}"/>
              </a:ext>
            </a:extLst>
          </p:cNvPr>
          <p:cNvSpPr txBox="1"/>
          <p:nvPr/>
        </p:nvSpPr>
        <p:spPr>
          <a:xfrm>
            <a:off x="4983150" y="3971650"/>
            <a:ext cx="338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Follow the link in the graph to modify its data and then paste the new one here.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SemiBold"/>
                <a:ea typeface="Rubik SemiBold"/>
                <a:cs typeface="Rubik SemiBold"/>
                <a:sym typeface="Rubik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dirty="0">
              <a:solidFill>
                <a:schemeClr val="dk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MINITHEME</a:t>
            </a:r>
            <a:endParaRPr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Mercury is the smallest planet in the System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/>
              <a:t>https://github.com/LordA2117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621" name="Google Shape;621;p41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yourwebsite.com</a:t>
            </a:r>
            <a:endParaRPr dirty="0"/>
          </a:p>
        </p:txBody>
      </p:sp>
      <p:sp>
        <p:nvSpPr>
          <p:cNvPr id="622" name="Google Shape;622;p4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624" name="Google Shape;624;p4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/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/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/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/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5526337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613</Words>
  <Application>Microsoft Office PowerPoint</Application>
  <PresentationFormat>On-screen Show (16:9)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Inter</vt:lpstr>
      <vt:lpstr>Inter SemiBold</vt:lpstr>
      <vt:lpstr>Rubik SemiBold</vt:lpstr>
      <vt:lpstr>Rubik Light</vt:lpstr>
      <vt:lpstr>Rubik Medium</vt:lpstr>
      <vt:lpstr>Inter Medium</vt:lpstr>
      <vt:lpstr>Arial</vt:lpstr>
      <vt:lpstr>Rubik</vt:lpstr>
      <vt:lpstr>Geometric Company Minitheme by Slidesgo</vt:lpstr>
      <vt:lpstr>CogniSieve Core</vt:lpstr>
      <vt:lpstr>02</vt:lpstr>
      <vt:lpstr>Introduction</vt:lpstr>
      <vt:lpstr>The Challenge</vt:lpstr>
      <vt:lpstr>The Challenge</vt:lpstr>
      <vt:lpstr>Our Solution</vt:lpstr>
      <vt:lpstr>Our Solution </vt:lpstr>
      <vt:lpstr>Architecture</vt:lpstr>
      <vt:lpstr>How It Works</vt:lpstr>
      <vt:lpstr>How It Works</vt:lpstr>
      <vt:lpstr>What makes us different?</vt:lpstr>
      <vt:lpstr>Business Impact</vt:lpstr>
      <vt:lpstr>Deployment Focus</vt:lpstr>
      <vt:lpstr>Business Impact</vt:lpstr>
      <vt:lpstr>Our Team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ABIHIMANYU VIPIN (RA2312703010001)</cp:lastModifiedBy>
  <cp:revision>7</cp:revision>
  <dcterms:modified xsi:type="dcterms:W3CDTF">2026-02-16T05:34:29Z</dcterms:modified>
</cp:coreProperties>
</file>